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7D31-6090-427D-A344-8B040AEFA35D}" type="datetimeFigureOut">
              <a:rPr lang="nb-NO" smtClean="0"/>
              <a:pPr/>
              <a:t>17.10.2014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4BA6-D552-423F-9F47-9259C0FB219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500990" cy="1714512"/>
          </a:xfrm>
        </p:spPr>
        <p:txBody>
          <a:bodyPr>
            <a:normAutofit/>
          </a:bodyPr>
          <a:lstStyle/>
          <a:p>
            <a:pPr algn="l"/>
            <a:r>
              <a:rPr lang="nb-NO" sz="4000" b="1" dirty="0" smtClean="0"/>
              <a:t>           Svar på </a:t>
            </a:r>
            <a:r>
              <a:rPr lang="nb-NO" sz="4000" b="1" dirty="0" err="1" smtClean="0"/>
              <a:t>oppl</a:t>
            </a:r>
            <a:r>
              <a:rPr lang="nb-NO" sz="4000" b="1" dirty="0" smtClean="0"/>
              <a:t>. dobling</a:t>
            </a:r>
            <a:r>
              <a:rPr lang="nb-NO" sz="2800" b="1" dirty="0" smtClean="0"/>
              <a:t> 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             </a:t>
            </a:r>
            <a:r>
              <a:rPr lang="nb-NO" sz="2200" b="1" dirty="0" smtClean="0"/>
              <a:t>V                    N                   Ø                 S </a:t>
            </a:r>
            <a:br>
              <a:rPr lang="nb-NO" sz="2200" b="1" dirty="0" smtClean="0"/>
            </a:br>
            <a:r>
              <a:rPr lang="nb-NO" sz="3200" b="1" dirty="0" smtClean="0"/>
              <a:t>     </a:t>
            </a:r>
            <a:r>
              <a:rPr lang="nb-NO" sz="2500" b="1" dirty="0" smtClean="0"/>
              <a:t>1 ru          dobl              p                ?</a:t>
            </a:r>
            <a:endParaRPr lang="nb-NO" sz="25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143108" y="6500810"/>
            <a:ext cx="5786478" cy="357190"/>
          </a:xfrm>
        </p:spPr>
        <p:txBody>
          <a:bodyPr>
            <a:normAutofit fontScale="62500" lnSpcReduction="20000"/>
          </a:bodyPr>
          <a:lstStyle/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714876" y="2000240"/>
            <a:ext cx="387798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 D 10 5 2		</a:t>
            </a:r>
          </a:p>
          <a:p>
            <a:r>
              <a:rPr lang="nb-NO" sz="2000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D 6 3			</a:t>
            </a:r>
          </a:p>
          <a:p>
            <a:r>
              <a:rPr lang="nb-NO" sz="2000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8 5</a:t>
            </a:r>
          </a:p>
          <a:p>
            <a:r>
              <a:rPr lang="nb-NO" sz="2000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 </a:t>
            </a:r>
            <a:r>
              <a:rPr lang="nb-NO" sz="2000" b="1" dirty="0" smtClean="0">
                <a:solidFill>
                  <a:schemeClr val="tx1"/>
                </a:solidFill>
                <a:latin typeface="Verdana" pitchFamily="34" charset="0"/>
                <a:sym typeface="Symbol"/>
              </a:rPr>
              <a:t>9 6 3 2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500430" y="3643314"/>
            <a:ext cx="2256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1 sp</a:t>
            </a:r>
            <a:endParaRPr lang="nb-NO" sz="28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071802" y="4286256"/>
            <a:ext cx="47498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Beste farge, </a:t>
            </a:r>
          </a:p>
          <a:p>
            <a:r>
              <a:rPr lang="nb-NO" sz="2800" b="1" dirty="0" smtClean="0"/>
              <a:t>                        tvungen melding,</a:t>
            </a:r>
          </a:p>
          <a:p>
            <a:r>
              <a:rPr lang="nb-NO" sz="2800" b="1" dirty="0" smtClean="0"/>
              <a:t>                        under7/8 hp</a:t>
            </a:r>
            <a:endParaRPr lang="nb-N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472" y="714356"/>
            <a:ext cx="4504759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         </a:t>
            </a:r>
            <a:r>
              <a:rPr lang="nb-NO" sz="2200" b="1" dirty="0" smtClean="0"/>
              <a:t>V                   N               Ø               S </a:t>
            </a:r>
            <a:br>
              <a:rPr lang="nb-NO" sz="22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143372" y="2143116"/>
            <a:ext cx="242887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10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10 3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 D </a:t>
            </a:r>
            <a:r>
              <a:rPr lang="nb-NO" sz="2000" b="1" dirty="0" err="1" smtClean="0">
                <a:latin typeface="Verdana" pitchFamily="34" charset="0"/>
                <a:sym typeface="Symbol"/>
              </a:rPr>
              <a:t>Kn</a:t>
            </a:r>
            <a:r>
              <a:rPr lang="nb-NO" sz="2000" b="1" dirty="0" smtClean="0">
                <a:latin typeface="Verdana" pitchFamily="34" charset="0"/>
                <a:sym typeface="Symbol"/>
              </a:rPr>
              <a:t> 10 7 2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9 6 5  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285984" y="3643314"/>
            <a:ext cx="24670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 Pass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857356" y="4214818"/>
            <a:ext cx="70009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Kommentar:    Den eneste gangen en har lov</a:t>
            </a:r>
          </a:p>
          <a:p>
            <a:r>
              <a:rPr lang="nb-NO" sz="2800" b="1" dirty="0" smtClean="0"/>
              <a:t>                           til </a:t>
            </a:r>
            <a:r>
              <a:rPr lang="nb-NO" sz="2800" b="1" smtClean="0"/>
              <a:t>å passe </a:t>
            </a:r>
            <a:r>
              <a:rPr lang="nb-NO" sz="2800" b="1" dirty="0" smtClean="0"/>
              <a:t>en opplysende</a:t>
            </a:r>
          </a:p>
          <a:p>
            <a:r>
              <a:rPr lang="nb-NO" sz="2800" b="1" dirty="0" smtClean="0"/>
              <a:t>                           dobling er med mange og gode</a:t>
            </a:r>
          </a:p>
          <a:p>
            <a:r>
              <a:rPr lang="nb-NO" sz="2800" b="1" dirty="0" smtClean="0"/>
              <a:t>                           kort i åpningsfargen.</a:t>
            </a:r>
          </a:p>
          <a:p>
            <a:r>
              <a:rPr lang="nb-NO" sz="2800" b="1" dirty="0" smtClean="0"/>
              <a:t>                          </a:t>
            </a:r>
          </a:p>
          <a:p>
            <a:r>
              <a:rPr lang="nb-NO" sz="2800" b="1" dirty="0" smtClean="0"/>
              <a:t>                   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714348" y="785794"/>
            <a:ext cx="462498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         </a:t>
            </a:r>
            <a:r>
              <a:rPr lang="nb-NO" sz="2000" b="1" dirty="0" smtClean="0"/>
              <a:t>V                    N                   Ø                 S </a:t>
            </a:r>
            <a:br>
              <a:rPr lang="nb-NO" sz="2000" b="1" dirty="0" smtClean="0"/>
            </a:br>
            <a:r>
              <a:rPr lang="nb-NO" sz="2500" b="1" dirty="0" smtClean="0"/>
              <a:t>     1 ru          dobl            p              ?</a:t>
            </a:r>
            <a:endParaRPr lang="nb-NO" sz="25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643438" y="1785926"/>
            <a:ext cx="307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D 10 5 2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6 3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8 5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D 10 6 3 2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357554" y="3357562"/>
            <a:ext cx="233781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1 sp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786050" y="4000504"/>
            <a:ext cx="584262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  ”Beste” farge, </a:t>
            </a:r>
          </a:p>
          <a:p>
            <a:r>
              <a:rPr lang="nb-NO" sz="2800" b="1" dirty="0" smtClean="0"/>
              <a:t>                          tvungen melding,</a:t>
            </a:r>
          </a:p>
          <a:p>
            <a:r>
              <a:rPr lang="nb-NO" sz="2800" b="1" dirty="0" smtClean="0"/>
              <a:t>                          meld major før </a:t>
            </a:r>
            <a:r>
              <a:rPr lang="nb-NO" sz="2800" b="1" dirty="0" err="1" smtClean="0"/>
              <a:t>minor</a:t>
            </a:r>
            <a:endParaRPr lang="nb-NO" sz="2800" b="1" dirty="0" smtClean="0"/>
          </a:p>
          <a:p>
            <a:r>
              <a:rPr lang="nb-NO" sz="2800" b="1" dirty="0" smtClean="0"/>
              <a:t>                          selv om </a:t>
            </a:r>
            <a:r>
              <a:rPr lang="nb-NO" sz="2800" b="1" dirty="0" err="1" smtClean="0"/>
              <a:t>minor</a:t>
            </a:r>
            <a:r>
              <a:rPr lang="nb-NO" sz="2800" b="1" dirty="0" smtClean="0"/>
              <a:t> er lenger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714348" y="714356"/>
            <a:ext cx="4564070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b="1" dirty="0" smtClean="0"/>
              <a:t>       V                    N               Ø              S </a:t>
            </a:r>
            <a:br>
              <a:rPr lang="nb-NO" sz="22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714876" y="2000240"/>
            <a:ext cx="194636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K D 10 5 2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D</a:t>
            </a:r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 </a:t>
            </a:r>
            <a:r>
              <a:rPr lang="nb-NO" sz="2000" b="1" dirty="0" smtClean="0">
                <a:latin typeface="Verdana" pitchFamily="34" charset="0"/>
                <a:sym typeface="Symbol"/>
              </a:rPr>
              <a:t>6 3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8 5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10 9 2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428992" y="3786190"/>
            <a:ext cx="241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 2 sp</a:t>
            </a:r>
            <a:endParaRPr lang="nb-NO" sz="2800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714612" y="4572008"/>
            <a:ext cx="50479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    God farge, </a:t>
            </a:r>
          </a:p>
          <a:p>
            <a:r>
              <a:rPr lang="nb-NO" sz="2800" b="1" dirty="0" smtClean="0"/>
              <a:t>                            enkelt hopp viser</a:t>
            </a:r>
          </a:p>
          <a:p>
            <a:r>
              <a:rPr lang="nb-NO" sz="2800" b="1" dirty="0" smtClean="0"/>
              <a:t>                            7 – 9 hp.</a:t>
            </a:r>
          </a:p>
          <a:p>
            <a:r>
              <a:rPr lang="nb-NO" sz="2800" b="1" dirty="0" smtClean="0"/>
              <a:t>                            ikke krav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785786" y="714356"/>
            <a:ext cx="4538422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        </a:t>
            </a:r>
            <a:r>
              <a:rPr lang="nb-NO" sz="2200" b="1" dirty="0" smtClean="0"/>
              <a:t>V                    N               Ø               S </a:t>
            </a:r>
            <a:br>
              <a:rPr lang="nb-NO" sz="22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857752" y="2071678"/>
            <a:ext cx="223170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K D 10 6 5 2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</a:t>
            </a:r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 </a:t>
            </a:r>
            <a:r>
              <a:rPr lang="nb-NO" sz="2000" b="1" dirty="0" smtClean="0">
                <a:latin typeface="Verdana" pitchFamily="34" charset="0"/>
                <a:sym typeface="Symbol"/>
              </a:rPr>
              <a:t>6 3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8 5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9 2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3214678" y="3571876"/>
            <a:ext cx="2419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b="1" dirty="0" smtClean="0"/>
              <a:t>Svar:           3 sp</a:t>
            </a:r>
            <a:endParaRPr lang="nb-NO" sz="2800" b="1" dirty="0"/>
          </a:p>
        </p:txBody>
      </p:sp>
      <p:sp>
        <p:nvSpPr>
          <p:cNvPr id="8" name="Rektangel 7"/>
          <p:cNvSpPr/>
          <p:nvPr/>
        </p:nvSpPr>
        <p:spPr>
          <a:xfrm>
            <a:off x="2714612" y="4429132"/>
            <a:ext cx="57864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dirty="0" smtClean="0"/>
              <a:t>Kommentar:    God farge på 6   </a:t>
            </a:r>
          </a:p>
          <a:p>
            <a:r>
              <a:rPr lang="nb-NO" sz="2800" b="1" dirty="0" smtClean="0"/>
              <a:t>                           kort. Dobbelt hopp    </a:t>
            </a:r>
          </a:p>
          <a:p>
            <a:r>
              <a:rPr lang="nb-NO" sz="2800" b="1" dirty="0" smtClean="0"/>
              <a:t>                           viser 9 – 11 hp.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785786" y="571480"/>
            <a:ext cx="4485523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       </a:t>
            </a:r>
            <a:r>
              <a:rPr lang="nb-NO" sz="2200" b="1" dirty="0" smtClean="0"/>
              <a:t>V                   N               Ø               S </a:t>
            </a:r>
            <a:br>
              <a:rPr lang="nb-NO" sz="2200" b="1" dirty="0" smtClean="0"/>
            </a:br>
            <a:r>
              <a:rPr lang="nb-NO" sz="2000" b="1" dirty="0" smtClean="0"/>
              <a:t>     </a:t>
            </a:r>
            <a:r>
              <a:rPr lang="nb-NO" sz="2500" b="1" dirty="0" smtClean="0"/>
              <a:t>1 ru          dobl            p             ?</a:t>
            </a:r>
            <a:endParaRPr lang="nb-NO" sz="25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429124" y="1714488"/>
            <a:ext cx="223170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K D 10 6 5 2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</a:t>
            </a:r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 </a:t>
            </a:r>
            <a:r>
              <a:rPr lang="nb-NO" sz="2000" b="1" dirty="0" smtClean="0">
                <a:latin typeface="Verdana" pitchFamily="34" charset="0"/>
                <a:sym typeface="Symbol"/>
              </a:rPr>
              <a:t>6 3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8 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D 9 2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2928926" y="3357562"/>
            <a:ext cx="2419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b="1" dirty="0" smtClean="0"/>
              <a:t>Svar:           4 sp</a:t>
            </a:r>
            <a:endParaRPr lang="nb-NO" sz="28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357422" y="4214818"/>
            <a:ext cx="541385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   God farge på 6 kort. </a:t>
            </a:r>
          </a:p>
          <a:p>
            <a:r>
              <a:rPr lang="nb-NO" sz="2800" b="1" dirty="0" smtClean="0"/>
              <a:t>                           Viser 10 + hp.</a:t>
            </a:r>
          </a:p>
          <a:p>
            <a:r>
              <a:rPr lang="nb-NO" sz="2800" b="1" dirty="0" smtClean="0"/>
              <a:t>                    </a:t>
            </a:r>
            <a:endParaRPr lang="nb-NO" sz="2800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472" y="714356"/>
            <a:ext cx="4504759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       </a:t>
            </a:r>
            <a:r>
              <a:rPr lang="nb-NO" sz="2200" b="1" dirty="0" smtClean="0"/>
              <a:t>V                   N               Ø               S 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357686" y="1857364"/>
            <a:ext cx="196079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K D 10 6 5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 </a:t>
            </a:r>
            <a:r>
              <a:rPr lang="nb-NO" sz="2000" b="1" dirty="0" err="1" smtClean="0">
                <a:latin typeface="Verdana" pitchFamily="34" charset="0"/>
                <a:sym typeface="Symbol"/>
              </a:rPr>
              <a:t>Kn</a:t>
            </a:r>
            <a:r>
              <a:rPr lang="nb-NO" sz="2000" b="1" dirty="0" smtClean="0">
                <a:latin typeface="Verdana" pitchFamily="34" charset="0"/>
                <a:sym typeface="Symbol"/>
              </a:rPr>
              <a:t> 7 6 3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8 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9 2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857488" y="3500438"/>
            <a:ext cx="24051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 2 ru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285984" y="4286256"/>
            <a:ext cx="649588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   Overmelding i motpartens</a:t>
            </a:r>
          </a:p>
          <a:p>
            <a:r>
              <a:rPr lang="nb-NO" sz="2800" b="1" dirty="0" smtClean="0"/>
              <a:t>	                farge viser begge major-</a:t>
            </a:r>
          </a:p>
          <a:p>
            <a:r>
              <a:rPr lang="nb-NO" sz="2800" b="1" dirty="0" smtClean="0"/>
              <a:t>		    fargene og fra ca 8/9 hp.</a:t>
            </a:r>
          </a:p>
          <a:p>
            <a:r>
              <a:rPr lang="nb-NO" sz="2800" b="1" dirty="0" smtClean="0"/>
              <a:t>               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00034" y="642918"/>
            <a:ext cx="4527201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         </a:t>
            </a:r>
            <a:r>
              <a:rPr lang="nb-NO" sz="2200" b="1" dirty="0" smtClean="0"/>
              <a:t>V                   N               Ø               S </a:t>
            </a:r>
            <a:br>
              <a:rPr lang="nb-NO" sz="22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286248" y="2000240"/>
            <a:ext cx="196079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K D 10 6 5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 </a:t>
            </a:r>
            <a:r>
              <a:rPr lang="nb-NO" sz="2000" b="1" dirty="0" err="1" smtClean="0">
                <a:latin typeface="Verdana" pitchFamily="34" charset="0"/>
                <a:sym typeface="Symbol"/>
              </a:rPr>
              <a:t>Kn</a:t>
            </a:r>
            <a:r>
              <a:rPr lang="nb-NO" sz="2000" b="1" dirty="0" smtClean="0">
                <a:latin typeface="Verdana" pitchFamily="34" charset="0"/>
                <a:sym typeface="Symbol"/>
              </a:rPr>
              <a:t> 7 6 3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 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D 9 2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786050" y="3714752"/>
            <a:ext cx="24051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 4 ru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214546" y="4500570"/>
            <a:ext cx="66852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   Hopp til 4-trinnet i mot-</a:t>
            </a:r>
          </a:p>
          <a:p>
            <a:r>
              <a:rPr lang="nb-NO" sz="2800" b="1" dirty="0" smtClean="0"/>
              <a:t>                           partens åpningsfarge viser</a:t>
            </a:r>
          </a:p>
          <a:p>
            <a:r>
              <a:rPr lang="nb-NO" sz="2800" b="1" dirty="0" smtClean="0"/>
              <a:t>                           begge majorfarger og renons</a:t>
            </a:r>
          </a:p>
          <a:p>
            <a:r>
              <a:rPr lang="nb-NO" sz="2800" b="1" dirty="0" smtClean="0"/>
              <a:t>                           i åpningsfargen</a:t>
            </a:r>
            <a:endParaRPr lang="nb-N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00034" y="785794"/>
            <a:ext cx="454483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         </a:t>
            </a:r>
            <a:r>
              <a:rPr lang="nb-NO" sz="2200" b="1" dirty="0" smtClean="0"/>
              <a:t>V                   N               Ø               S </a:t>
            </a:r>
            <a:br>
              <a:rPr lang="nb-NO" sz="22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286248" y="2071678"/>
            <a:ext cx="173316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D 10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D 10 5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 8 2 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10 6 5 4 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714612" y="3786190"/>
            <a:ext cx="24997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 1 NT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214547" y="4572009"/>
            <a:ext cx="49292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Kommentar:    Ikke 4 kort major</a:t>
            </a:r>
          </a:p>
          <a:p>
            <a:r>
              <a:rPr lang="nb-NO" sz="2800" b="1" dirty="0" smtClean="0"/>
              <a:t>                           7 - 10 hp. og hold</a:t>
            </a:r>
          </a:p>
          <a:p>
            <a:r>
              <a:rPr lang="nb-NO" sz="2800" b="1" dirty="0" smtClean="0"/>
              <a:t>                           i åpningsfargen</a:t>
            </a:r>
          </a:p>
          <a:p>
            <a:r>
              <a:rPr lang="nb-NO" sz="2800" b="1" dirty="0" smtClean="0"/>
              <a:t>                   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00034" y="714356"/>
            <a:ext cx="4504759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         </a:t>
            </a:r>
            <a:r>
              <a:rPr lang="nb-NO" sz="2200" b="1" dirty="0" smtClean="0"/>
              <a:t>V                   N               Ø               S </a:t>
            </a:r>
            <a:br>
              <a:rPr lang="nb-NO" sz="2200" b="1" dirty="0" smtClean="0"/>
            </a:br>
            <a:r>
              <a:rPr lang="nb-NO" sz="2500" b="1" dirty="0" smtClean="0"/>
              <a:t>     1 ru          dobl            p             ?</a:t>
            </a:r>
            <a:endParaRPr lang="nb-NO" sz="25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214810" y="2143116"/>
            <a:ext cx="193033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latin typeface="Verdana" pitchFamily="34" charset="0"/>
                <a:sym typeface="Symbol"/>
              </a:rPr>
              <a:t> D 10 3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 </a:t>
            </a:r>
            <a:r>
              <a:rPr lang="nb-NO" sz="2000" b="1" dirty="0" smtClean="0">
                <a:latin typeface="Verdana" pitchFamily="34" charset="0"/>
                <a:sym typeface="Symbol"/>
              </a:rPr>
              <a:t>E 10 5</a:t>
            </a:r>
          </a:p>
          <a:p>
            <a:r>
              <a:rPr lang="nb-NO" sz="2000" b="1" dirty="0" smtClean="0">
                <a:solidFill>
                  <a:srgbClr val="FF0000"/>
                </a:solidFill>
                <a:latin typeface="Verdana" pitchFamily="34" charset="0"/>
                <a:sym typeface="Symbol"/>
              </a:rPr>
              <a:t> </a:t>
            </a:r>
            <a:r>
              <a:rPr lang="nb-NO" sz="2000" b="1" dirty="0" smtClean="0">
                <a:latin typeface="Verdana" pitchFamily="34" charset="0"/>
                <a:sym typeface="Symbol"/>
              </a:rPr>
              <a:t>K </a:t>
            </a:r>
            <a:r>
              <a:rPr lang="nb-NO" sz="2000" b="1" dirty="0" err="1" smtClean="0">
                <a:latin typeface="Verdana" pitchFamily="34" charset="0"/>
                <a:sym typeface="Symbol"/>
              </a:rPr>
              <a:t>Kn</a:t>
            </a:r>
            <a:r>
              <a:rPr lang="nb-NO" sz="2000" b="1" dirty="0" smtClean="0">
                <a:latin typeface="Verdana" pitchFamily="34" charset="0"/>
                <a:sym typeface="Symbol"/>
              </a:rPr>
              <a:t> 10</a:t>
            </a:r>
          </a:p>
          <a:p>
            <a:r>
              <a:rPr lang="nb-NO" sz="2000" b="1" dirty="0" smtClean="0">
                <a:latin typeface="Verdana" pitchFamily="34" charset="0"/>
                <a:sym typeface="Symbol"/>
              </a:rPr>
              <a:t> </a:t>
            </a:r>
            <a:r>
              <a:rPr lang="nb-NO" sz="2000" b="1" dirty="0" err="1" smtClean="0">
                <a:latin typeface="Verdana" pitchFamily="34" charset="0"/>
                <a:sym typeface="Symbol"/>
              </a:rPr>
              <a:t>Kn</a:t>
            </a:r>
            <a:r>
              <a:rPr lang="nb-NO" sz="2000" b="1" dirty="0" smtClean="0">
                <a:latin typeface="Verdana" pitchFamily="34" charset="0"/>
                <a:sym typeface="Symbol"/>
              </a:rPr>
              <a:t> 10 5 4 </a:t>
            </a:r>
            <a:endParaRPr lang="nb-NO" sz="2000" b="1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571736" y="3857628"/>
            <a:ext cx="24997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Svar:           2 NT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928794" y="4714884"/>
            <a:ext cx="566155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Kommentar:    Normalt ikke 4 kort </a:t>
            </a:r>
          </a:p>
          <a:p>
            <a:r>
              <a:rPr lang="nb-NO" sz="2800" b="1" dirty="0" smtClean="0"/>
              <a:t>                           major,  11 - 12 hp og </a:t>
            </a:r>
          </a:p>
          <a:p>
            <a:r>
              <a:rPr lang="nb-NO" sz="2800" b="1" dirty="0" smtClean="0"/>
              <a:t>                           hold i åpningsfargen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421</Words>
  <Application>Microsoft Office PowerPoint</Application>
  <PresentationFormat>Skjermfremvisning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           Svar på oppl. dobling               V                    N                   Ø                 S       1 ru          dobl              p                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Svar på oppl. dobling         V                      N               Ø                      S  1 ru          dobl        p          ?</dc:title>
  <dc:creator>Per</dc:creator>
  <cp:lastModifiedBy>Bruker</cp:lastModifiedBy>
  <cp:revision>20</cp:revision>
  <dcterms:created xsi:type="dcterms:W3CDTF">2009-09-01T15:30:55Z</dcterms:created>
  <dcterms:modified xsi:type="dcterms:W3CDTF">2014-10-16T22:24:45Z</dcterms:modified>
</cp:coreProperties>
</file>